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64000" cy="1651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727200" y="787400"/>
            <a:ext cx="0" cy="132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632200" y="787400"/>
            <a:ext cx="0" cy="132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16129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35179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705764" y="825500"/>
            <a:ext cx="100238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Radius=10</a:t>
            </a:r>
          </a:p>
        </p:txBody>
      </p:sp>
      <p:sp>
        <p:nvSpPr>
          <p:cNvPr id="8" name=""/>
          <p:cNvSpPr/>
          <p:nvPr/>
        </p:nvSpPr>
        <p:spPr>
          <a:xfrm>
            <a:off x="1733550" y="812800"/>
            <a:ext cx="622300" cy="304800"/>
          </a:xfrm>
          <a:custGeom>
            <a:pathLst>
              <a:path w="622300" h="304800">
                <a:moveTo>
                  <a:pt x="0" y="0"/>
                </a:moveTo>
                <a:lnTo>
                  <a:pt x="495300" y="0"/>
                </a:lnTo>
                <a:cubicBezTo>
                  <a:pt x="565440" y="0"/>
                  <a:pt x="622300" y="56859"/>
                  <a:pt x="622300" y="127000"/>
                </a:cubicBezTo>
                <a:lnTo>
                  <a:pt x="622300" y="177800"/>
                </a:lnTo>
                <a:cubicBezTo>
                  <a:pt x="622300" y="247940"/>
                  <a:pt x="565440" y="304800"/>
                  <a:pt x="495300" y="304800"/>
                </a:cubicBezTo>
                <a:lnTo>
                  <a:pt x="0" y="3048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818743" y="1244600"/>
            <a:ext cx="8894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Radius=5</a:t>
            </a:r>
          </a:p>
        </p:txBody>
      </p:sp>
      <p:sp>
        <p:nvSpPr>
          <p:cNvPr id="10" name=""/>
          <p:cNvSpPr/>
          <p:nvPr/>
        </p:nvSpPr>
        <p:spPr>
          <a:xfrm>
            <a:off x="1733550" y="1231900"/>
            <a:ext cx="622300" cy="304800"/>
          </a:xfrm>
          <a:custGeom>
            <a:pathLst>
              <a:path w="622300" h="304800">
                <a:moveTo>
                  <a:pt x="0" y="0"/>
                </a:moveTo>
                <a:lnTo>
                  <a:pt x="558800" y="0"/>
                </a:lnTo>
                <a:cubicBezTo>
                  <a:pt x="593870" y="0"/>
                  <a:pt x="622300" y="28429"/>
                  <a:pt x="622300" y="63500"/>
                </a:cubicBezTo>
                <a:lnTo>
                  <a:pt x="622300" y="241300"/>
                </a:lnTo>
                <a:cubicBezTo>
                  <a:pt x="622300" y="276370"/>
                  <a:pt x="593870" y="304800"/>
                  <a:pt x="558800" y="304800"/>
                </a:cubicBezTo>
                <a:lnTo>
                  <a:pt x="0" y="3048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818743" y="1663700"/>
            <a:ext cx="8894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Radius=0</a:t>
            </a:r>
          </a:p>
        </p:txBody>
      </p:sp>
      <p:sp>
        <p:nvSpPr>
          <p:cNvPr id="12" name=""/>
          <p:cNvSpPr/>
          <p:nvPr/>
        </p:nvSpPr>
        <p:spPr>
          <a:xfrm>
            <a:off x="1733550" y="1651000"/>
            <a:ext cx="622300" cy="304800"/>
          </a:xfrm>
          <a:custGeom>
            <a:pathLst>
              <a:path w="622300" h="304800">
                <a:moveTo>
                  <a:pt x="0" y="0"/>
                </a:moveTo>
                <a:lnTo>
                  <a:pt x="622300" y="0"/>
                </a:lnTo>
                <a:lnTo>
                  <a:pt x="622300" y="304800"/>
                </a:lnTo>
                <a:lnTo>
                  <a:pt x="0" y="3048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3079546" y="825500"/>
            <a:ext cx="533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Bevel</a:t>
            </a:r>
          </a:p>
        </p:txBody>
      </p:sp>
      <p:sp>
        <p:nvSpPr>
          <p:cNvPr id="14" name=""/>
          <p:cNvSpPr/>
          <p:nvPr/>
        </p:nvSpPr>
        <p:spPr>
          <a:xfrm>
            <a:off x="3638550" y="812800"/>
            <a:ext cx="622300" cy="304800"/>
          </a:xfrm>
          <a:custGeom>
            <a:pathLst>
              <a:path w="622300" h="304800">
                <a:moveTo>
                  <a:pt x="0" y="0"/>
                </a:moveTo>
                <a:lnTo>
                  <a:pt x="495300" y="0"/>
                </a:lnTo>
                <a:lnTo>
                  <a:pt x="622300" y="127000"/>
                </a:lnTo>
                <a:lnTo>
                  <a:pt x="622300" y="177800"/>
                </a:lnTo>
                <a:lnTo>
                  <a:pt x="495300" y="304800"/>
                </a:lnTo>
                <a:lnTo>
                  <a:pt x="0" y="3048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3102102" y="1244600"/>
            <a:ext cx="5110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None</a:t>
            </a:r>
          </a:p>
        </p:txBody>
      </p:sp>
      <p:sp>
        <p:nvSpPr>
          <p:cNvPr id="16" name=""/>
          <p:cNvSpPr/>
          <p:nvPr/>
        </p:nvSpPr>
        <p:spPr>
          <a:xfrm>
            <a:off x="3638550" y="1231900"/>
            <a:ext cx="622300" cy="304800"/>
          </a:xfrm>
          <a:custGeom>
            <a:pathLst>
              <a:path w="622300" h="304800">
                <a:moveTo>
                  <a:pt x="0" y="0"/>
                </a:moveTo>
                <a:lnTo>
                  <a:pt x="622300" y="0"/>
                </a:lnTo>
                <a:lnTo>
                  <a:pt x="622300" y="304800"/>
                </a:lnTo>
                <a:lnTo>
                  <a:pt x="0" y="3048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2656078" y="1663700"/>
            <a:ext cx="9570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Radius=-1</a:t>
            </a:r>
          </a:p>
        </p:txBody>
      </p:sp>
      <p:sp>
        <p:nvSpPr>
          <p:cNvPr id="18" name=""/>
          <p:cNvSpPr/>
          <p:nvPr/>
        </p:nvSpPr>
        <p:spPr>
          <a:xfrm>
            <a:off x="3638550" y="1651000"/>
            <a:ext cx="622300" cy="304800"/>
          </a:xfrm>
          <a:custGeom>
            <a:pathLst>
              <a:path w="622300" h="304800">
                <a:moveTo>
                  <a:pt x="0" y="0"/>
                </a:moveTo>
                <a:cubicBezTo>
                  <a:pt x="343686" y="0"/>
                  <a:pt x="622300" y="68231"/>
                  <a:pt x="622300" y="152400"/>
                </a:cubicBezTo>
                <a:cubicBezTo>
                  <a:pt x="622300" y="236568"/>
                  <a:pt x="343686" y="304800"/>
                  <a:pt x="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